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5" d="100"/>
          <a:sy n="65" d="100"/>
        </p:scale>
        <p:origin x="9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6330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0785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1553194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3816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276578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72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2477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34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912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250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050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0417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875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1109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255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3894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7E24DA-2659-4E8A-A82A-BB72BBDD6459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8EB57E4-4664-48C4-B05C-0D5193052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676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23AF5-718D-AE9A-0C69-497F20318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a-IR" sz="5400" dirty="0">
                <a:solidFill>
                  <a:schemeClr val="tx1"/>
                </a:solidFill>
                <a:latin typeface="IranNastaliq" panose="02020505000000020003" pitchFamily="18" charset="0"/>
                <a:cs typeface="B Nazanin" panose="00000400000000000000" pitchFamily="2" charset="-78"/>
              </a:rPr>
              <a:t>به نام خدا</a:t>
            </a:r>
            <a:endParaRPr lang="en-US" sz="5400" dirty="0">
              <a:solidFill>
                <a:schemeClr val="tx1"/>
              </a:solidFill>
              <a:latin typeface="IranNastaliq" panose="02020505000000020003" pitchFamily="18" charset="0"/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145E6-712B-44D0-D7A8-23CB7173C4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8596668" cy="4520430"/>
          </a:xfrm>
        </p:spPr>
        <p:txBody>
          <a:bodyPr>
            <a:normAutofit fontScale="92500" lnSpcReduction="20000"/>
          </a:bodyPr>
          <a:lstStyle/>
          <a:p>
            <a:pPr marL="0" indent="0" algn="ctr" rtl="1">
              <a:buNone/>
            </a:pPr>
            <a:r>
              <a:rPr lang="fa-IR" sz="4000" dirty="0">
                <a:cs typeface="B Nazanin" panose="00000400000000000000" pitchFamily="2" charset="-78"/>
              </a:rPr>
              <a:t>پروژه </a:t>
            </a:r>
            <a:r>
              <a:rPr lang="en-US" sz="4000" dirty="0">
                <a:cs typeface="B Nazanin" panose="00000400000000000000" pitchFamily="2" charset="-78"/>
              </a:rPr>
              <a:t>Purple Language</a:t>
            </a:r>
          </a:p>
          <a:p>
            <a:pPr algn="r" rtl="1"/>
            <a:r>
              <a:rPr lang="fa-IR" sz="4000" dirty="0">
                <a:cs typeface="B Nazanin" panose="00000400000000000000" pitchFamily="2" charset="-78"/>
              </a:rPr>
              <a:t>مباحث این ارائه: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600" dirty="0">
                <a:cs typeface="B Nazanin" panose="00000400000000000000" pitchFamily="2" charset="-78"/>
              </a:rPr>
              <a:t>توضیح پروژه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600" dirty="0">
                <a:cs typeface="B Nazanin" panose="00000400000000000000" pitchFamily="2" charset="-78"/>
              </a:rPr>
              <a:t>علت علاقه مندی و هدف از انجام این پروژه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600" dirty="0">
                <a:cs typeface="B Nazanin" panose="00000400000000000000" pitchFamily="2" charset="-78"/>
              </a:rPr>
              <a:t>برنامه های متشابه و تفاوت پروژه من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600" dirty="0">
                <a:cs typeface="B Nazanin" panose="00000400000000000000" pitchFamily="2" charset="-78"/>
              </a:rPr>
              <a:t>توضیحی راجع کد این برنامه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600" dirty="0">
                <a:cs typeface="B Nazanin" panose="00000400000000000000" pitchFamily="2" charset="-78"/>
              </a:rPr>
              <a:t>اجرای برنامه</a:t>
            </a:r>
            <a:endParaRPr lang="fa-IR" sz="1600" dirty="0">
              <a:cs typeface="B Nazanin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2400" dirty="0">
                <a:cs typeface="B Nazanin" panose="00000400000000000000" pitchFamily="2" charset="-78"/>
              </a:rPr>
              <a:t>مهیار ناصری 1403/9/21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fa-IR" sz="3600" dirty="0">
              <a:cs typeface="B Nazanin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endParaRPr lang="en-US" sz="36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286774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D5CA2-20FC-A705-04EE-0E99F33A8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 rtl="1">
              <a:buFont typeface="Wingdings" panose="05000000000000000000" pitchFamily="2" charset="2"/>
              <a:buChar char="v"/>
            </a:pPr>
            <a:r>
              <a:rPr lang="fa-IR" dirty="0">
                <a:solidFill>
                  <a:schemeClr val="tx1"/>
                </a:solidFill>
                <a:cs typeface="B Nazanin" panose="00000400000000000000" pitchFamily="2" charset="-78"/>
              </a:rPr>
              <a:t>توضیح پروژه</a:t>
            </a:r>
            <a:endParaRPr lang="en-US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748E93-E2C7-5343-FA6C-D68FF16BD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buFont typeface="Arial" panose="020B0604020202020204" pitchFamily="34" charset="0"/>
              <a:buChar char="•"/>
            </a:pPr>
            <a:r>
              <a:rPr lang="fa-IR" sz="3200" dirty="0">
                <a:cs typeface="B Nazanin" panose="00000400000000000000" pitchFamily="2" charset="-78"/>
              </a:rPr>
              <a:t>بازی </a:t>
            </a:r>
            <a:r>
              <a:rPr lang="en-US" sz="3200" dirty="0" err="1">
                <a:cs typeface="B Nazanin" panose="00000400000000000000" pitchFamily="2" charset="-78"/>
              </a:rPr>
              <a:t>Purble</a:t>
            </a:r>
            <a:r>
              <a:rPr lang="en-US" sz="3200" dirty="0">
                <a:cs typeface="B Nazanin" panose="00000400000000000000" pitchFamily="2" charset="-78"/>
              </a:rPr>
              <a:t> Place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3200" dirty="0">
                <a:cs typeface="B Nazanin" panose="00000400000000000000" pitchFamily="2" charset="-78"/>
              </a:rPr>
              <a:t>سه بخش بازی</a:t>
            </a:r>
            <a:endParaRPr lang="en-US" sz="3200" dirty="0">
              <a:cs typeface="B Nazanin" panose="00000400000000000000" pitchFamily="2" charset="-78"/>
            </a:endParaRPr>
          </a:p>
          <a:p>
            <a:pPr algn="r" rtl="1">
              <a:buFont typeface="Arial" panose="020B0604020202020204" pitchFamily="34" charset="0"/>
              <a:buChar char="•"/>
            </a:pPr>
            <a:endParaRPr lang="fa-IR" sz="3200" dirty="0">
              <a:cs typeface="B Nazanin" panose="00000400000000000000" pitchFamily="2" charset="-78"/>
            </a:endParaRPr>
          </a:p>
        </p:txBody>
      </p:sp>
      <p:pic>
        <p:nvPicPr>
          <p:cNvPr id="5" name="Picture 4" descr="A screenshot of a game&#10;&#10;Description automatically generated">
            <a:extLst>
              <a:ext uri="{FF2B5EF4-FFF2-40B4-BE49-F238E27FC236}">
                <a16:creationId xmlns:a16="http://schemas.microsoft.com/office/drawing/2014/main" id="{031B69FA-66F5-7F50-88EE-9C69A36A2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429001"/>
            <a:ext cx="6096000" cy="3429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ED07A19-85BD-9448-3C74-665B070FBCE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3429000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958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BF6B21-679C-7B32-AF92-F0BC582A26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 rtl="1">
              <a:buFont typeface="Wingdings" panose="05000000000000000000" pitchFamily="2" charset="2"/>
              <a:buChar char="v"/>
            </a:pPr>
            <a:r>
              <a:rPr lang="fa-IR" sz="3600" dirty="0">
                <a:solidFill>
                  <a:schemeClr val="tx1"/>
                </a:solidFill>
                <a:cs typeface="B Nazanin" panose="00000400000000000000" pitchFamily="2" charset="-78"/>
              </a:rPr>
              <a:t>علت علاقه مندی و هدف از انجام این پروژه</a:t>
            </a:r>
            <a:br>
              <a:rPr lang="fa-IR" sz="3600" dirty="0">
                <a:solidFill>
                  <a:schemeClr val="tx1"/>
                </a:solidFill>
                <a:cs typeface="B Nazanin" panose="00000400000000000000" pitchFamily="2" charset="-78"/>
              </a:rPr>
            </a:br>
            <a:endParaRPr lang="en-US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0AC4D749-46D0-DD3B-B1C7-4A896A9A7B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buFont typeface="Arial" panose="020B0604020202020204" pitchFamily="34" charset="0"/>
              <a:buChar char="•"/>
            </a:pPr>
            <a:r>
              <a:rPr lang="fa-IR" sz="3600" dirty="0">
                <a:cs typeface="B Nazanin" panose="00000400000000000000" pitchFamily="2" charset="-78"/>
              </a:rPr>
              <a:t>پدربزرگ!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3600" dirty="0">
                <a:cs typeface="B Nazanin" panose="00000400000000000000" pitchFamily="2" charset="-78"/>
              </a:rPr>
              <a:t>تقویت زبان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3600" dirty="0">
                <a:cs typeface="B Nazanin" panose="00000400000000000000" pitchFamily="2" charset="-78"/>
              </a:rPr>
              <a:t>گسترش دایره لغات</a:t>
            </a:r>
            <a:endParaRPr lang="en-US" sz="36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609073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ECF9F-FC5A-AEA9-A3D9-967580164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 rtl="1">
              <a:buFont typeface="Wingdings" panose="05000000000000000000" pitchFamily="2" charset="2"/>
              <a:buChar char="v"/>
            </a:pPr>
            <a:r>
              <a:rPr lang="fa-IR" sz="3600" dirty="0">
                <a:solidFill>
                  <a:schemeClr val="tx1"/>
                </a:solidFill>
                <a:cs typeface="B Nazanin" panose="00000400000000000000" pitchFamily="2" charset="-78"/>
              </a:rPr>
              <a:t>برنامه های متشابه و تفاوت پروژه من</a:t>
            </a:r>
            <a:br>
              <a:rPr lang="fa-IR" sz="3600" dirty="0">
                <a:solidFill>
                  <a:schemeClr val="tx1"/>
                </a:solidFill>
                <a:cs typeface="B Nazanin" panose="00000400000000000000" pitchFamily="2" charset="-78"/>
              </a:rPr>
            </a:br>
            <a:endParaRPr lang="en-US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E928B-9EFE-07D2-6D98-1A54532EBD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buFont typeface="Arial" panose="020B0604020202020204" pitchFamily="34" charset="0"/>
              <a:buChar char="•"/>
            </a:pPr>
            <a:r>
              <a:rPr lang="fa-IR" sz="3200" dirty="0">
                <a:cs typeface="B Nazanin" panose="00000400000000000000" pitchFamily="2" charset="-78"/>
              </a:rPr>
              <a:t>برنامه های متشابه</a:t>
            </a:r>
            <a:r>
              <a:rPr lang="en-US" sz="3200" dirty="0">
                <a:cs typeface="B Nazanin" panose="00000400000000000000" pitchFamily="2" charset="-78"/>
              </a:rPr>
              <a:t>:</a:t>
            </a:r>
            <a:endParaRPr lang="fa-IR" sz="3200" dirty="0">
              <a:cs typeface="B Nazanin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ü"/>
            </a:pPr>
            <a:r>
              <a:rPr lang="en-US" sz="3200" dirty="0">
                <a:cs typeface="B Nazanin" panose="00000400000000000000" pitchFamily="2" charset="-78"/>
              </a:rPr>
              <a:t>Duolingo</a:t>
            </a:r>
          </a:p>
          <a:p>
            <a:pPr algn="r" rtl="1">
              <a:buFont typeface="Wingdings" panose="05000000000000000000" pitchFamily="2" charset="2"/>
              <a:buChar char="ü"/>
            </a:pPr>
            <a:r>
              <a:rPr lang="en-US" sz="3200" dirty="0" err="1">
                <a:cs typeface="B Nazanin" panose="00000400000000000000" pitchFamily="2" charset="-78"/>
              </a:rPr>
              <a:t>LEARNit</a:t>
            </a:r>
            <a:endParaRPr lang="fa-IR" sz="3200" dirty="0">
              <a:cs typeface="B Nazanin" panose="00000400000000000000" pitchFamily="2" charset="-78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fa-IR" sz="3200" dirty="0">
                <a:cs typeface="B Nazanin" panose="00000400000000000000" pitchFamily="2" charset="-78"/>
              </a:rPr>
              <a:t>نوستالژی!</a:t>
            </a:r>
            <a:endParaRPr lang="en-US" sz="3200" dirty="0"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376215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3A789-6F51-0F29-7A4C-D94D2FAD2A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571500" indent="-571500" algn="ctr" rtl="1">
              <a:buFont typeface="Wingdings" panose="05000000000000000000" pitchFamily="2" charset="2"/>
              <a:buChar char="v"/>
            </a:pPr>
            <a:r>
              <a:rPr lang="fa-IR" sz="3600" dirty="0">
                <a:solidFill>
                  <a:schemeClr val="tx1"/>
                </a:solidFill>
                <a:cs typeface="B Nazanin" panose="00000400000000000000" pitchFamily="2" charset="-78"/>
              </a:rPr>
              <a:t>توضیحی راجع کد این برنامه</a:t>
            </a:r>
            <a:br>
              <a:rPr lang="fa-IR" sz="3600" dirty="0">
                <a:solidFill>
                  <a:schemeClr val="tx1"/>
                </a:solidFill>
                <a:cs typeface="B Nazanin" panose="00000400000000000000" pitchFamily="2" charset="-78"/>
              </a:rPr>
            </a:br>
            <a:endParaRPr lang="en-US" dirty="0">
              <a:solidFill>
                <a:schemeClr val="tx1"/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B8FE21-2148-1659-66F8-A419BBD40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buFont typeface="Arial" panose="020B0604020202020204" pitchFamily="34" charset="0"/>
              <a:buChar char="•"/>
            </a:pPr>
            <a:r>
              <a:rPr lang="fa-IR" sz="3200" dirty="0">
                <a:solidFill>
                  <a:schemeClr val="tx1"/>
                </a:solidFill>
                <a:cs typeface="B Nazanin" panose="00000400000000000000" pitchFamily="2" charset="-78"/>
              </a:rPr>
              <a:t>کتابخانه </a:t>
            </a:r>
            <a:r>
              <a:rPr lang="en-US" sz="3200" dirty="0" err="1">
                <a:solidFill>
                  <a:schemeClr val="tx1"/>
                </a:solidFill>
                <a:cs typeface="B Nazanin" panose="00000400000000000000" pitchFamily="2" charset="-78"/>
              </a:rPr>
              <a:t>Tkinter</a:t>
            </a:r>
            <a:endParaRPr lang="en-US" sz="3200" dirty="0">
              <a:solidFill>
                <a:schemeClr val="tx1"/>
              </a:solidFill>
              <a:cs typeface="B Nazanin" panose="00000400000000000000" pitchFamily="2" charset="-78"/>
            </a:endParaRPr>
          </a:p>
          <a:p>
            <a:pPr algn="r" rt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cs typeface="B Nazanin" panose="00000400000000000000" pitchFamily="2" charset="-78"/>
              </a:rPr>
              <a:t>JSON</a:t>
            </a:r>
          </a:p>
          <a:p>
            <a:pPr algn="r" rtl="1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cs typeface="B Nazanin" panose="00000400000000000000" pitchFamily="2" charset="-78"/>
              </a:rPr>
              <a:t>Random</a:t>
            </a:r>
          </a:p>
        </p:txBody>
      </p:sp>
    </p:spTree>
    <p:extLst>
      <p:ext uri="{BB962C8B-B14F-4D97-AF65-F5344CB8AC3E}">
        <p14:creationId xmlns:p14="http://schemas.microsoft.com/office/powerpoint/2010/main" val="11487643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B6AE6-305C-3FB5-5524-A31174C131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" name="Screen Recording 15">
            <a:hlinkClick r:id="" action="ppaction://media"/>
            <a:extLst>
              <a:ext uri="{FF2B5EF4-FFF2-40B4-BE49-F238E27FC236}">
                <a16:creationId xmlns:a16="http://schemas.microsoft.com/office/drawing/2014/main" id="{FBC4C79E-09E0-E008-6941-1685C563A7CD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4473.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2101449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059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60</TotalTime>
  <Words>89</Words>
  <Application>Microsoft Office PowerPoint</Application>
  <PresentationFormat>Widescreen</PresentationFormat>
  <Paragraphs>25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B Nazanin</vt:lpstr>
      <vt:lpstr>IranNastaliq</vt:lpstr>
      <vt:lpstr>Trebuchet MS</vt:lpstr>
      <vt:lpstr>Wingdings</vt:lpstr>
      <vt:lpstr>Wingdings 3</vt:lpstr>
      <vt:lpstr>Facet</vt:lpstr>
      <vt:lpstr>به نام خدا</vt:lpstr>
      <vt:lpstr>توضیح پروژه</vt:lpstr>
      <vt:lpstr>علت علاقه مندی و هدف از انجام این پروژه </vt:lpstr>
      <vt:lpstr>برنامه های متشابه و تفاوت پروژه من </vt:lpstr>
      <vt:lpstr>توضیحی راجع کد این برنامه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hardware</dc:creator>
  <cp:lastModifiedBy>hardware</cp:lastModifiedBy>
  <cp:revision>1</cp:revision>
  <dcterms:created xsi:type="dcterms:W3CDTF">2024-12-09T11:27:49Z</dcterms:created>
  <dcterms:modified xsi:type="dcterms:W3CDTF">2024-12-09T12:27:52Z</dcterms:modified>
</cp:coreProperties>
</file>

<file path=docProps/thumbnail.jpeg>
</file>